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38E7DD-1E52-41E9-A23F-A62688B3558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C783D708-FC51-42C9-AC71-1C27493CC9FD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PA" sz="2400" b="1" dirty="0"/>
            <a:t>C1</a:t>
          </a:r>
        </a:p>
        <a:p>
          <a:r>
            <a:rPr lang="es-PA" sz="1400" dirty="0"/>
            <a:t>Crisis, Presión, Fecha Límite, Problemas que agobian</a:t>
          </a:r>
        </a:p>
      </dgm:t>
    </dgm:pt>
    <dgm:pt modelId="{6248016A-6D58-449F-9829-223B4B7DD8BA}" type="parTrans" cxnId="{989C35B2-80E3-4BCE-8971-2DEA222B955C}">
      <dgm:prSet/>
      <dgm:spPr/>
      <dgm:t>
        <a:bodyPr/>
        <a:lstStyle/>
        <a:p>
          <a:endParaRPr lang="es-PA"/>
        </a:p>
      </dgm:t>
    </dgm:pt>
    <dgm:pt modelId="{04BEDD0B-7D31-4E06-825D-3676DED7918A}" type="sibTrans" cxnId="{989C35B2-80E3-4BCE-8971-2DEA222B955C}">
      <dgm:prSet/>
      <dgm:spPr/>
      <dgm:t>
        <a:bodyPr/>
        <a:lstStyle/>
        <a:p>
          <a:endParaRPr lang="es-PA"/>
        </a:p>
      </dgm:t>
    </dgm:pt>
    <dgm:pt modelId="{8BADDC01-703B-4C0E-907D-F22B7D6A54FE}">
      <dgm:prSet phldrT="[Tex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PA" sz="2400" b="1" dirty="0"/>
            <a:t>C2 </a:t>
          </a:r>
        </a:p>
        <a:p>
          <a:r>
            <a:rPr lang="es-PA" sz="1300" dirty="0"/>
            <a:t>Planeación, Visión, Valores, Preparación, Capacitación, Recreación verdadera</a:t>
          </a:r>
        </a:p>
      </dgm:t>
    </dgm:pt>
    <dgm:pt modelId="{06CD29C6-E353-49E0-B662-FF362846722C}" type="parTrans" cxnId="{A9E00C79-FCA4-4B5F-BC55-BDD9322C6AF8}">
      <dgm:prSet/>
      <dgm:spPr/>
      <dgm:t>
        <a:bodyPr/>
        <a:lstStyle/>
        <a:p>
          <a:endParaRPr lang="es-PA"/>
        </a:p>
      </dgm:t>
    </dgm:pt>
    <dgm:pt modelId="{491CA3CB-84B3-410D-BDFB-46CC8C0DF218}" type="sibTrans" cxnId="{A9E00C79-FCA4-4B5F-BC55-BDD9322C6AF8}">
      <dgm:prSet/>
      <dgm:spPr/>
      <dgm:t>
        <a:bodyPr/>
        <a:lstStyle/>
        <a:p>
          <a:endParaRPr lang="es-PA"/>
        </a:p>
      </dgm:t>
    </dgm:pt>
    <dgm:pt modelId="{CD621B95-C779-4E0D-857A-4759225FDB1C}">
      <dgm:prSet phldrT="[Tex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PA" sz="24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C3</a:t>
          </a:r>
          <a:r>
            <a:rPr lang="es-PA" sz="24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</a:t>
          </a:r>
        </a:p>
        <a:p>
          <a:r>
            <a:rPr lang="es-PA" sz="1400" kern="1200" dirty="0"/>
            <a:t>Interrupciones Reuniones, Visitas Imprevistas o inesperadas</a:t>
          </a:r>
        </a:p>
      </dgm:t>
    </dgm:pt>
    <dgm:pt modelId="{477322BF-A63E-4399-BEAC-E884E1864D82}" type="parTrans" cxnId="{749F44A2-7EA6-4FF9-91E9-CF148F8A144D}">
      <dgm:prSet/>
      <dgm:spPr/>
      <dgm:t>
        <a:bodyPr/>
        <a:lstStyle/>
        <a:p>
          <a:endParaRPr lang="es-PA"/>
        </a:p>
      </dgm:t>
    </dgm:pt>
    <dgm:pt modelId="{13111044-3BB8-43E6-AA94-5791979B6977}" type="sibTrans" cxnId="{749F44A2-7EA6-4FF9-91E9-CF148F8A144D}">
      <dgm:prSet/>
      <dgm:spPr/>
      <dgm:t>
        <a:bodyPr/>
        <a:lstStyle/>
        <a:p>
          <a:endParaRPr lang="es-PA"/>
        </a:p>
      </dgm:t>
    </dgm:pt>
    <dgm:pt modelId="{D2C60E11-A5B9-49C7-B8F1-BB97C37A420C}">
      <dgm:prSet phldrT="[Texto]"/>
      <dgm:spPr/>
    </dgm:pt>
    <dgm:pt modelId="{0BB7C70E-6340-465E-B60D-E2EE722B53CF}" type="parTrans" cxnId="{519ED91D-EC58-4E6A-B463-E0F770D18F8A}">
      <dgm:prSet/>
      <dgm:spPr/>
      <dgm:t>
        <a:bodyPr/>
        <a:lstStyle/>
        <a:p>
          <a:endParaRPr lang="es-PA"/>
        </a:p>
      </dgm:t>
    </dgm:pt>
    <dgm:pt modelId="{F7E6BB9C-6867-4868-BC8C-D43B72FB024F}" type="sibTrans" cxnId="{519ED91D-EC58-4E6A-B463-E0F770D18F8A}">
      <dgm:prSet/>
      <dgm:spPr/>
      <dgm:t>
        <a:bodyPr/>
        <a:lstStyle/>
        <a:p>
          <a:endParaRPr lang="es-PA"/>
        </a:p>
      </dgm:t>
    </dgm:pt>
    <dgm:pt modelId="{62B4D28F-98E3-4A17-BE92-A1C89801BF6E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PA" sz="24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C4</a:t>
          </a:r>
          <a:r>
            <a:rPr lang="es-PA" sz="24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</a:t>
          </a:r>
        </a:p>
        <a:p>
          <a:r>
            <a:rPr lang="es-PA" sz="1400" kern="1200" dirty="0"/>
            <a:t>Actividades de evasión, Trivialidades, Perdida de Tiempo, Ajetreo inútil</a:t>
          </a:r>
        </a:p>
      </dgm:t>
    </dgm:pt>
    <dgm:pt modelId="{9E4882EF-A150-4BA4-9572-EAAE66DD542B}" type="parTrans" cxnId="{BD0791D3-6C65-4274-A97E-9751D5C05D87}">
      <dgm:prSet/>
      <dgm:spPr/>
      <dgm:t>
        <a:bodyPr/>
        <a:lstStyle/>
        <a:p>
          <a:endParaRPr lang="es-PA"/>
        </a:p>
      </dgm:t>
    </dgm:pt>
    <dgm:pt modelId="{F991D2B0-DC07-4B03-BA2A-78914F498689}" type="sibTrans" cxnId="{BD0791D3-6C65-4274-A97E-9751D5C05D87}">
      <dgm:prSet/>
      <dgm:spPr/>
      <dgm:t>
        <a:bodyPr/>
        <a:lstStyle/>
        <a:p>
          <a:endParaRPr lang="es-PA"/>
        </a:p>
      </dgm:t>
    </dgm:pt>
    <dgm:pt modelId="{908AB8CF-E235-4F42-B218-835E3CA2E1B9}" type="pres">
      <dgm:prSet presAssocID="{D138E7DD-1E52-41E9-A23F-A62688B35581}" presName="matrix" presStyleCnt="0">
        <dgm:presLayoutVars>
          <dgm:chMax val="1"/>
          <dgm:dir/>
          <dgm:resizeHandles val="exact"/>
        </dgm:presLayoutVars>
      </dgm:prSet>
      <dgm:spPr/>
    </dgm:pt>
    <dgm:pt modelId="{6EECFA1E-5AFD-4D67-8272-EF3D757259A6}" type="pres">
      <dgm:prSet presAssocID="{D138E7DD-1E52-41E9-A23F-A62688B35581}" presName="diamond" presStyleLbl="bgShp" presStyleIdx="0" presStyleCnt="1"/>
      <dgm:spPr/>
    </dgm:pt>
    <dgm:pt modelId="{20E09337-62EC-47BA-B572-B04166A49197}" type="pres">
      <dgm:prSet presAssocID="{D138E7DD-1E52-41E9-A23F-A62688B35581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6C05191-B8EB-466B-B7D3-6095CF79F0FC}" type="pres">
      <dgm:prSet presAssocID="{D138E7DD-1E52-41E9-A23F-A62688B35581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D95139C-5DCC-465A-BCD4-B689F78907BA}" type="pres">
      <dgm:prSet presAssocID="{D138E7DD-1E52-41E9-A23F-A62688B35581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22B1F55-B0DA-454D-A799-93FB6C433BC7}" type="pres">
      <dgm:prSet presAssocID="{D138E7DD-1E52-41E9-A23F-A62688B35581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19ED91D-EC58-4E6A-B463-E0F770D18F8A}" srcId="{D138E7DD-1E52-41E9-A23F-A62688B35581}" destId="{D2C60E11-A5B9-49C7-B8F1-BB97C37A420C}" srcOrd="4" destOrd="0" parTransId="{0BB7C70E-6340-465E-B60D-E2EE722B53CF}" sibTransId="{F7E6BB9C-6867-4868-BC8C-D43B72FB024F}"/>
    <dgm:cxn modelId="{A9E00C79-FCA4-4B5F-BC55-BDD9322C6AF8}" srcId="{D138E7DD-1E52-41E9-A23F-A62688B35581}" destId="{8BADDC01-703B-4C0E-907D-F22B7D6A54FE}" srcOrd="1" destOrd="0" parTransId="{06CD29C6-E353-49E0-B662-FF362846722C}" sibTransId="{491CA3CB-84B3-410D-BDFB-46CC8C0DF218}"/>
    <dgm:cxn modelId="{13E80E7B-FE9C-4A4A-958A-2EE0715F1CF0}" type="presOf" srcId="{8BADDC01-703B-4C0E-907D-F22B7D6A54FE}" destId="{86C05191-B8EB-466B-B7D3-6095CF79F0FC}" srcOrd="0" destOrd="0" presId="urn:microsoft.com/office/officeart/2005/8/layout/matrix3"/>
    <dgm:cxn modelId="{F0768C8C-B8DA-4BF4-94D8-00E1D6CC1BEA}" type="presOf" srcId="{C783D708-FC51-42C9-AC71-1C27493CC9FD}" destId="{20E09337-62EC-47BA-B572-B04166A49197}" srcOrd="0" destOrd="0" presId="urn:microsoft.com/office/officeart/2005/8/layout/matrix3"/>
    <dgm:cxn modelId="{749F44A2-7EA6-4FF9-91E9-CF148F8A144D}" srcId="{D138E7DD-1E52-41E9-A23F-A62688B35581}" destId="{CD621B95-C779-4E0D-857A-4759225FDB1C}" srcOrd="2" destOrd="0" parTransId="{477322BF-A63E-4399-BEAC-E884E1864D82}" sibTransId="{13111044-3BB8-43E6-AA94-5791979B6977}"/>
    <dgm:cxn modelId="{72264FAE-33D8-4DF5-AF94-2AA0B4DC0338}" type="presOf" srcId="{D138E7DD-1E52-41E9-A23F-A62688B35581}" destId="{908AB8CF-E235-4F42-B218-835E3CA2E1B9}" srcOrd="0" destOrd="0" presId="urn:microsoft.com/office/officeart/2005/8/layout/matrix3"/>
    <dgm:cxn modelId="{989C35B2-80E3-4BCE-8971-2DEA222B955C}" srcId="{D138E7DD-1E52-41E9-A23F-A62688B35581}" destId="{C783D708-FC51-42C9-AC71-1C27493CC9FD}" srcOrd="0" destOrd="0" parTransId="{6248016A-6D58-449F-9829-223B4B7DD8BA}" sibTransId="{04BEDD0B-7D31-4E06-825D-3676DED7918A}"/>
    <dgm:cxn modelId="{9156C5B3-1F97-427A-8A7E-9548149EFEAC}" type="presOf" srcId="{CD621B95-C779-4E0D-857A-4759225FDB1C}" destId="{7D95139C-5DCC-465A-BCD4-B689F78907BA}" srcOrd="0" destOrd="0" presId="urn:microsoft.com/office/officeart/2005/8/layout/matrix3"/>
    <dgm:cxn modelId="{BD0791D3-6C65-4274-A97E-9751D5C05D87}" srcId="{D138E7DD-1E52-41E9-A23F-A62688B35581}" destId="{62B4D28F-98E3-4A17-BE92-A1C89801BF6E}" srcOrd="3" destOrd="0" parTransId="{9E4882EF-A150-4BA4-9572-EAAE66DD542B}" sibTransId="{F991D2B0-DC07-4B03-BA2A-78914F498689}"/>
    <dgm:cxn modelId="{AEF8B9EB-5289-41F7-9621-2AC98563A71D}" type="presOf" srcId="{62B4D28F-98E3-4A17-BE92-A1C89801BF6E}" destId="{622B1F55-B0DA-454D-A799-93FB6C433BC7}" srcOrd="0" destOrd="0" presId="urn:microsoft.com/office/officeart/2005/8/layout/matrix3"/>
    <dgm:cxn modelId="{A5CE1A7F-A526-491C-B11C-28D882A3E0CA}" type="presParOf" srcId="{908AB8CF-E235-4F42-B218-835E3CA2E1B9}" destId="{6EECFA1E-5AFD-4D67-8272-EF3D757259A6}" srcOrd="0" destOrd="0" presId="urn:microsoft.com/office/officeart/2005/8/layout/matrix3"/>
    <dgm:cxn modelId="{E890B8D8-5812-42B5-A3BC-005580EC3ECB}" type="presParOf" srcId="{908AB8CF-E235-4F42-B218-835E3CA2E1B9}" destId="{20E09337-62EC-47BA-B572-B04166A49197}" srcOrd="1" destOrd="0" presId="urn:microsoft.com/office/officeart/2005/8/layout/matrix3"/>
    <dgm:cxn modelId="{DCFFE8BD-5832-4124-AD63-EB3B6B7E94A3}" type="presParOf" srcId="{908AB8CF-E235-4F42-B218-835E3CA2E1B9}" destId="{86C05191-B8EB-466B-B7D3-6095CF79F0FC}" srcOrd="2" destOrd="0" presId="urn:microsoft.com/office/officeart/2005/8/layout/matrix3"/>
    <dgm:cxn modelId="{6E651E5A-5F54-4AF5-8C5B-29320A281E99}" type="presParOf" srcId="{908AB8CF-E235-4F42-B218-835E3CA2E1B9}" destId="{7D95139C-5DCC-465A-BCD4-B689F78907BA}" srcOrd="3" destOrd="0" presId="urn:microsoft.com/office/officeart/2005/8/layout/matrix3"/>
    <dgm:cxn modelId="{7B556BA6-C5A1-4769-A916-D201D638F9B6}" type="presParOf" srcId="{908AB8CF-E235-4F42-B218-835E3CA2E1B9}" destId="{622B1F55-B0DA-454D-A799-93FB6C433BC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CFA1E-5AFD-4D67-8272-EF3D757259A6}">
      <dsp:nvSpPr>
        <dsp:cNvPr id="0" name=""/>
        <dsp:cNvSpPr/>
      </dsp:nvSpPr>
      <dsp:spPr>
        <a:xfrm>
          <a:off x="1354666" y="0"/>
          <a:ext cx="5418667" cy="541866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E09337-62EC-47BA-B572-B04166A49197}">
      <dsp:nvSpPr>
        <dsp:cNvPr id="0" name=""/>
        <dsp:cNvSpPr/>
      </dsp:nvSpPr>
      <dsp:spPr>
        <a:xfrm>
          <a:off x="1869439" y="514773"/>
          <a:ext cx="2113280" cy="2113280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2400" b="1" kern="1200" dirty="0"/>
            <a:t>C1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400" kern="1200" dirty="0"/>
            <a:t>Crisis, Presión, Fecha Límite, Problemas que agobian</a:t>
          </a:r>
        </a:p>
      </dsp:txBody>
      <dsp:txXfrm>
        <a:off x="1972601" y="617935"/>
        <a:ext cx="1906956" cy="1906956"/>
      </dsp:txXfrm>
    </dsp:sp>
    <dsp:sp modelId="{86C05191-B8EB-466B-B7D3-6095CF79F0FC}">
      <dsp:nvSpPr>
        <dsp:cNvPr id="0" name=""/>
        <dsp:cNvSpPr/>
      </dsp:nvSpPr>
      <dsp:spPr>
        <a:xfrm>
          <a:off x="4145280" y="514773"/>
          <a:ext cx="2113280" cy="2113280"/>
        </a:xfrm>
        <a:prstGeom prst="round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2400" b="1" kern="1200" dirty="0"/>
            <a:t>C2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300" kern="1200" dirty="0"/>
            <a:t>Planeación, Visión, Valores, Preparación, Capacitación, Recreación verdadera</a:t>
          </a:r>
        </a:p>
      </dsp:txBody>
      <dsp:txXfrm>
        <a:off x="4248442" y="617935"/>
        <a:ext cx="1906956" cy="1906956"/>
      </dsp:txXfrm>
    </dsp:sp>
    <dsp:sp modelId="{7D95139C-5DCC-465A-BCD4-B689F78907BA}">
      <dsp:nvSpPr>
        <dsp:cNvPr id="0" name=""/>
        <dsp:cNvSpPr/>
      </dsp:nvSpPr>
      <dsp:spPr>
        <a:xfrm>
          <a:off x="1869439" y="2790613"/>
          <a:ext cx="2113280" cy="2113280"/>
        </a:xfrm>
        <a:prstGeom prst="roundRect">
          <a:avLst/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24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C3</a:t>
          </a:r>
          <a:r>
            <a:rPr lang="es-PA" sz="24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400" kern="1200" dirty="0"/>
            <a:t>Interrupciones Reuniones, Visitas Imprevistas o inesperadas</a:t>
          </a:r>
        </a:p>
      </dsp:txBody>
      <dsp:txXfrm>
        <a:off x="1972601" y="2893775"/>
        <a:ext cx="1906956" cy="1906956"/>
      </dsp:txXfrm>
    </dsp:sp>
    <dsp:sp modelId="{622B1F55-B0DA-454D-A799-93FB6C433BC7}">
      <dsp:nvSpPr>
        <dsp:cNvPr id="0" name=""/>
        <dsp:cNvSpPr/>
      </dsp:nvSpPr>
      <dsp:spPr>
        <a:xfrm>
          <a:off x="4145280" y="2790613"/>
          <a:ext cx="2113280" cy="2113280"/>
        </a:xfrm>
        <a:prstGeom prst="round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24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C4</a:t>
          </a:r>
          <a:r>
            <a:rPr lang="es-PA" sz="24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400" kern="1200" dirty="0"/>
            <a:t>Actividades de evasión, Trivialidades, Perdida de Tiempo, Ajetreo inútil</a:t>
          </a:r>
        </a:p>
      </dsp:txBody>
      <dsp:txXfrm>
        <a:off x="4248442" y="2893775"/>
        <a:ext cx="1906956" cy="19069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EB7A27-7435-49E7-B7B5-73B6EFCD74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8717523-F6F4-416D-818D-C30580BFFA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7BA020-9410-464C-B30C-8D1FDBB9E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0D32-0C40-41FE-90FC-841E6B0DD8E6}" type="datetimeFigureOut">
              <a:rPr lang="es-PA" smtClean="0"/>
              <a:t>10/19/2019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0C4359-AFE5-4498-9295-5644826A6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18AC85-FA67-4318-B898-7AE193398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8467-EF8C-4B92-BC2A-DD594AB6420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86081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62A44E-6A10-4206-8FF2-EF19160FA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9F799F-0818-46F0-BFDB-E09E9037F2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C33D24-B527-4D2C-9F30-0EB3DE34A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0D32-0C40-41FE-90FC-841E6B0DD8E6}" type="datetimeFigureOut">
              <a:rPr lang="es-PA" smtClean="0"/>
              <a:t>10/19/2019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12B2A7-B85E-4050-BC58-315547315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1713E8-E03B-4715-85DB-4829DB0C1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8467-EF8C-4B92-BC2A-DD594AB6420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97275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6C81439-DCF1-4AC7-8A34-6ACEDA3E84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5E8248-70BE-48CA-8306-9EAE7D234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E611A1-2D0E-4155-9C93-63A5F9526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0D32-0C40-41FE-90FC-841E6B0DD8E6}" type="datetimeFigureOut">
              <a:rPr lang="es-PA" smtClean="0"/>
              <a:t>10/19/2019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0CFE7C-384C-4D99-AE01-607054E27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1055DE-4599-4A0C-A726-B1E894308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8467-EF8C-4B92-BC2A-DD594AB6420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2252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75474D-3BB7-41A0-ADA5-CE1DD23C4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F7D4D-AD64-4580-8971-49EE873A9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D69087-E522-40FD-8766-07B0E73E3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0D32-0C40-41FE-90FC-841E6B0DD8E6}" type="datetimeFigureOut">
              <a:rPr lang="es-PA" smtClean="0"/>
              <a:t>10/19/2019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B66175-7987-438B-AC16-E158B0E1E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8702FA-4B9F-4A7E-AFB6-3D6621CAD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8467-EF8C-4B92-BC2A-DD594AB6420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31804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F39A41-71C9-4E3F-B357-529D3AFD3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319D31-BB02-4025-9620-FC0EB6F4A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74355C-67A4-4A28-B875-00978BAE0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0D32-0C40-41FE-90FC-841E6B0DD8E6}" type="datetimeFigureOut">
              <a:rPr lang="es-PA" smtClean="0"/>
              <a:t>10/19/2019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8F469F-7487-4020-BE3F-F1A4DF166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C2F6A4-FF89-4074-8BCB-35BB0B789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8467-EF8C-4B92-BC2A-DD594AB6420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6137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0C3652-12EE-4E06-B554-22980D517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B701F0-EBF7-4AE0-8D4E-E679F84855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8C73A99-B0FD-47B0-8599-8F065A4942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9EF3C-9B11-461A-8F3E-9932D8A69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0D32-0C40-41FE-90FC-841E6B0DD8E6}" type="datetimeFigureOut">
              <a:rPr lang="es-PA" smtClean="0"/>
              <a:t>10/19/2019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EBEF642-BC39-42B9-8C62-26036530C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0BC84C-D200-45F0-8E48-DF635C265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8467-EF8C-4B92-BC2A-DD594AB6420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7146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DA9CEE-A728-4B6D-A6DE-43F842716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CD3E53-3A0A-424E-830D-FB56D772E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517B82-9801-4899-B9AB-972B028434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DC55F44-7092-437D-B0C8-2A20B2681B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89FEBD2-B48A-41D1-9FF9-3D8DBE0500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588D8B1-D5FC-4418-B1F4-C9DF12034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0D32-0C40-41FE-90FC-841E6B0DD8E6}" type="datetimeFigureOut">
              <a:rPr lang="es-PA" smtClean="0"/>
              <a:t>10/19/2019</a:t>
            </a:fld>
            <a:endParaRPr lang="es-PA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5D41F1D-1CE7-43DB-836C-1EA0C688E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F7AFA30-9B20-43FF-8E7A-56F66948B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8467-EF8C-4B92-BC2A-DD594AB6420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85131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BDC7B0-7705-4921-B0E6-2EBDBB266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CF42609-B15A-4198-97ED-B011A4F85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0D32-0C40-41FE-90FC-841E6B0DD8E6}" type="datetimeFigureOut">
              <a:rPr lang="es-PA" smtClean="0"/>
              <a:t>10/19/2019</a:t>
            </a:fld>
            <a:endParaRPr lang="es-PA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7AC3D7B-AC5C-4A4C-BDB0-4BDF9C8F6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B446398-9E43-4955-8B4B-66D55ABAC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8467-EF8C-4B92-BC2A-DD594AB6420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9832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86021B8-3C1A-40A8-8B15-F4C8AC447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0D32-0C40-41FE-90FC-841E6B0DD8E6}" type="datetimeFigureOut">
              <a:rPr lang="es-PA" smtClean="0"/>
              <a:t>10/19/2019</a:t>
            </a:fld>
            <a:endParaRPr lang="es-PA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2A92997-B32F-46AA-889B-299F03156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4BA9A66-5739-4AD3-BF1E-BF50EC8D0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8467-EF8C-4B92-BC2A-DD594AB6420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3725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37FB4-8EC7-4F6C-AB93-03F17B81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AD62C1-1368-484B-8C30-3416D145F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3965CB-C15D-4D65-99F4-D76E3F923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04C783-EE07-4DD8-AB42-B81C5CD7D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0D32-0C40-41FE-90FC-841E6B0DD8E6}" type="datetimeFigureOut">
              <a:rPr lang="es-PA" smtClean="0"/>
              <a:t>10/19/2019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8EAA35-E80E-4308-9EC1-4D302B45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6AEA8F-B580-4D95-9A4C-383002D06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8467-EF8C-4B92-BC2A-DD594AB6420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7628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3375D3-4A9E-456A-A849-BD402C199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36855EF-3C38-4948-BE87-87569217A5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BB3DD95-6C9D-4568-AFA8-C48595D58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3E0F77-85BA-44B7-9885-1DF1F52CC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0D32-0C40-41FE-90FC-841E6B0DD8E6}" type="datetimeFigureOut">
              <a:rPr lang="es-PA" smtClean="0"/>
              <a:t>10/19/2019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4A20094-DEC1-4457-82E4-1173B9490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799B98-78F0-43FB-A1E7-C5F137F2C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8467-EF8C-4B92-BC2A-DD594AB6420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87961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4DA206D-9A4F-4BAA-9749-74A09CE2E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A0B10AD-509A-48CB-9148-81093D1BC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C29F4F-40EA-4927-9848-585AA1099C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B0D32-0C40-41FE-90FC-841E6B0DD8E6}" type="datetimeFigureOut">
              <a:rPr lang="es-PA" smtClean="0"/>
              <a:t>10/19/2019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5C26AA-2B47-40DA-91ED-18F0FBBF3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54D39D-F783-4EA7-B93C-50DC00F21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A8467-EF8C-4B92-BC2A-DD594AB6420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396977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9BCA083C-C7B4-4BEC-9141-E800121720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814031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25542318-B662-4602-909C-439294D0A762}"/>
              </a:ext>
            </a:extLst>
          </p:cNvPr>
          <p:cNvSpPr txBox="1"/>
          <p:nvPr/>
        </p:nvSpPr>
        <p:spPr>
          <a:xfrm>
            <a:off x="4385187" y="816077"/>
            <a:ext cx="1101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b="1" dirty="0"/>
              <a:t>URGENTE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14B2167-231B-4A0C-83D6-ADDBB213F2CF}"/>
              </a:ext>
            </a:extLst>
          </p:cNvPr>
          <p:cNvSpPr txBox="1"/>
          <p:nvPr/>
        </p:nvSpPr>
        <p:spPr>
          <a:xfrm>
            <a:off x="6576321" y="806244"/>
            <a:ext cx="1462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b="1" dirty="0"/>
              <a:t>NO URGENTE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B9F3C5B-EFD6-4A6F-897F-17947420A939}"/>
              </a:ext>
            </a:extLst>
          </p:cNvPr>
          <p:cNvSpPr txBox="1"/>
          <p:nvPr/>
        </p:nvSpPr>
        <p:spPr>
          <a:xfrm>
            <a:off x="2166553" y="2187676"/>
            <a:ext cx="1467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b="1" dirty="0"/>
              <a:t>IMPORTANTE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3DDE901-9E1F-4CFB-8BAD-6F35146E17E6}"/>
              </a:ext>
            </a:extLst>
          </p:cNvPr>
          <p:cNvSpPr txBox="1"/>
          <p:nvPr/>
        </p:nvSpPr>
        <p:spPr>
          <a:xfrm>
            <a:off x="2032000" y="4404850"/>
            <a:ext cx="1828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b="1" dirty="0"/>
              <a:t>NO IMPORTANTE</a:t>
            </a:r>
          </a:p>
        </p:txBody>
      </p:sp>
    </p:spTree>
    <p:extLst>
      <p:ext uri="{BB962C8B-B14F-4D97-AF65-F5344CB8AC3E}">
        <p14:creationId xmlns:p14="http://schemas.microsoft.com/office/powerpoint/2010/main" val="6666155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9643ED5EE337F42A9CDFB74527F220F" ma:contentTypeVersion="11" ma:contentTypeDescription="Crear nuevo documento." ma:contentTypeScope="" ma:versionID="50ca577205b14f3c024acbe5239c27b0">
  <xsd:schema xmlns:xsd="http://www.w3.org/2001/XMLSchema" xmlns:xs="http://www.w3.org/2001/XMLSchema" xmlns:p="http://schemas.microsoft.com/office/2006/metadata/properties" xmlns:ns3="590e067e-4480-438e-8646-d164d354ea2c" xmlns:ns4="3ed5b1d5-3498-4c43-939e-0c26e7360303" targetNamespace="http://schemas.microsoft.com/office/2006/metadata/properties" ma:root="true" ma:fieldsID="5a2ff021080a3aaec250b59e3a85a2b7" ns3:_="" ns4:_="">
    <xsd:import namespace="590e067e-4480-438e-8646-d164d354ea2c"/>
    <xsd:import namespace="3ed5b1d5-3498-4c43-939e-0c26e736030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EventHashCode" minOccurs="0"/>
                <xsd:element ref="ns4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0e067e-4480-438e-8646-d164d354ea2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d5b1d5-3498-4c43-939e-0c26e73603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06991D-F581-43A7-B5EE-5C36B7DCC2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0e067e-4480-438e-8646-d164d354ea2c"/>
    <ds:schemaRef ds:uri="3ed5b1d5-3498-4c43-939e-0c26e73603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24DE92-4902-480E-AA09-72FCC64BA7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00738D-68A3-4B08-A69B-5E73BDE89417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590e067e-4480-438e-8646-d164d354ea2c"/>
    <ds:schemaRef ds:uri="http://purl.org/dc/terms/"/>
    <ds:schemaRef ds:uri="3ed5b1d5-3498-4c43-939e-0c26e7360303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51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Rodriguez</dc:creator>
  <cp:lastModifiedBy>Cristina Rodriguez</cp:lastModifiedBy>
  <cp:revision>3</cp:revision>
  <dcterms:created xsi:type="dcterms:W3CDTF">2019-10-20T00:49:59Z</dcterms:created>
  <dcterms:modified xsi:type="dcterms:W3CDTF">2019-10-20T01:08:10Z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0x01010039643ED5EE337F42A9CDFB74527F220F</vt:lpwstr>
  </property>
</Properties>
</file>